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301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02" r:id="rId26"/>
    <p:sldId id="303" r:id="rId27"/>
    <p:sldId id="280" r:id="rId28"/>
    <p:sldId id="281" r:id="rId29"/>
    <p:sldId id="282" r:id="rId30"/>
    <p:sldId id="283" r:id="rId31"/>
    <p:sldId id="284" r:id="rId32"/>
    <p:sldId id="293" r:id="rId33"/>
    <p:sldId id="294" r:id="rId34"/>
    <p:sldId id="295" r:id="rId35"/>
    <p:sldId id="296" r:id="rId36"/>
    <p:sldId id="297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9" r:id="rId51"/>
    <p:sldId id="318" r:id="rId52"/>
    <p:sldId id="320" r:id="rId53"/>
    <p:sldId id="326" r:id="rId54"/>
    <p:sldId id="321" r:id="rId55"/>
    <p:sldId id="322" r:id="rId56"/>
    <p:sldId id="323" r:id="rId57"/>
    <p:sldId id="324" r:id="rId58"/>
    <p:sldId id="325" r:id="rId59"/>
    <p:sldId id="30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2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93E0-6DA2-46BF-8C2E-06869CE8DAD6}" type="datetimeFigureOut">
              <a:rPr lang="en-IN" smtClean="0"/>
              <a:t>17-12-2019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4DC7-315E-4526-9EA0-917EE134A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441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93E0-6DA2-46BF-8C2E-06869CE8DAD6}" type="datetimeFigureOut">
              <a:rPr lang="en-IN" smtClean="0"/>
              <a:t>17-12-2019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4DC7-315E-4526-9EA0-917EE134A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577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93E0-6DA2-46BF-8C2E-06869CE8DAD6}" type="datetimeFigureOut">
              <a:rPr lang="en-IN" smtClean="0"/>
              <a:t>17-12-2019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4DC7-315E-4526-9EA0-917EE134A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91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93E0-6DA2-46BF-8C2E-06869CE8DAD6}" type="datetimeFigureOut">
              <a:rPr lang="en-IN" smtClean="0"/>
              <a:t>17-12-2019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4DC7-315E-4526-9EA0-917EE134A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650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93E0-6DA2-46BF-8C2E-06869CE8DAD6}" type="datetimeFigureOut">
              <a:rPr lang="en-IN" smtClean="0"/>
              <a:t>17-12-2019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4DC7-315E-4526-9EA0-917EE134A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392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93E0-6DA2-46BF-8C2E-06869CE8DAD6}" type="datetimeFigureOut">
              <a:rPr lang="en-IN" smtClean="0"/>
              <a:t>17-12-2019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4DC7-315E-4526-9EA0-917EE134A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579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93E0-6DA2-46BF-8C2E-06869CE8DAD6}" type="datetimeFigureOut">
              <a:rPr lang="en-IN" smtClean="0"/>
              <a:t>17-12-2019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4DC7-315E-4526-9EA0-917EE134A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08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93E0-6DA2-46BF-8C2E-06869CE8DAD6}" type="datetimeFigureOut">
              <a:rPr lang="en-IN" smtClean="0"/>
              <a:t>17-12-2019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4DC7-315E-4526-9EA0-917EE134A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4955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93E0-6DA2-46BF-8C2E-06869CE8DAD6}" type="datetimeFigureOut">
              <a:rPr lang="en-IN" smtClean="0"/>
              <a:t>17-12-2019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4DC7-315E-4526-9EA0-917EE134A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211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93E0-6DA2-46BF-8C2E-06869CE8DAD6}" type="datetimeFigureOut">
              <a:rPr lang="en-IN" smtClean="0"/>
              <a:t>17-12-2019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4DC7-315E-4526-9EA0-917EE134A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39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93E0-6DA2-46BF-8C2E-06869CE8DAD6}" type="datetimeFigureOut">
              <a:rPr lang="en-IN" smtClean="0"/>
              <a:t>17-12-2019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4DC7-315E-4526-9EA0-917EE134A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41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193E0-6DA2-46BF-8C2E-06869CE8DAD6}" type="datetimeFigureOut">
              <a:rPr lang="en-IN" smtClean="0"/>
              <a:t>17-12-2019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84DC7-315E-4526-9EA0-917EE134A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1268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Container Cluster (Hands-on)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</a:t>
            </a:r>
          </a:p>
          <a:p>
            <a:r>
              <a:rPr lang="en-US" dirty="0" err="1" smtClean="0"/>
              <a:t>Arun</a:t>
            </a:r>
            <a:endParaRPr lang="en-US" dirty="0" smtClean="0"/>
          </a:p>
          <a:p>
            <a:r>
              <a:rPr lang="en-US" dirty="0" smtClean="0"/>
              <a:t>CDAC, Pune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773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335035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39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58579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376039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41723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29329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106803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120025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421885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65593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226632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71" y="620486"/>
            <a:ext cx="9938658" cy="474617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E42A7-5622-4E09-8DEF-33B3697628C6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41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101820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333729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1651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256194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68424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217126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189982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25443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294081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278706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023257"/>
            <a:ext cx="9568542" cy="509451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E42A7-5622-4E09-8DEF-33B3697628C6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18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385401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405886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290131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346424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260818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363272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184670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959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146849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251000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426096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3544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264515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130906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230019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373306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202327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286198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105313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185569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92100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332864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355203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04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171616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357122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94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392856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68617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344338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246242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83332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Swarm Commands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service create 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service inspect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service logs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service </a:t>
            </a:r>
            <a:r>
              <a:rPr lang="en-US" dirty="0" err="1" smtClean="0"/>
              <a:t>ls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service </a:t>
            </a:r>
            <a:r>
              <a:rPr lang="en-US" dirty="0" err="1" smtClean="0"/>
              <a:t>ps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service </a:t>
            </a:r>
            <a:r>
              <a:rPr lang="en-US" dirty="0" err="1" smtClean="0"/>
              <a:t>rm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service rollback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service scale 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service update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506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308854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308361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156174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272754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42</Words>
  <Application>Microsoft Office PowerPoint</Application>
  <PresentationFormat>Widescreen</PresentationFormat>
  <Paragraphs>16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Container Cluster (Hands-on)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Swarm Commands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 Cluster (Hands-on)</dc:title>
  <dc:creator>Kaivalya</dc:creator>
  <cp:lastModifiedBy>Arun</cp:lastModifiedBy>
  <cp:revision>19</cp:revision>
  <dcterms:created xsi:type="dcterms:W3CDTF">2018-12-19T13:38:17Z</dcterms:created>
  <dcterms:modified xsi:type="dcterms:W3CDTF">2019-12-17T06:01:10Z</dcterms:modified>
</cp:coreProperties>
</file>